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4" r:id="rId3"/>
    <p:sldId id="286" r:id="rId4"/>
    <p:sldId id="285" r:id="rId5"/>
    <p:sldId id="289" r:id="rId6"/>
    <p:sldId id="287" r:id="rId7"/>
    <p:sldId id="290" r:id="rId8"/>
    <p:sldId id="291" r:id="rId9"/>
    <p:sldId id="288" r:id="rId10"/>
    <p:sldId id="293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58" y="8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44E3B-4262-40FD-952E-27D6970B023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5D0D0-D8F4-4708-A8C7-DC8CC9D2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2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5DA8EF6-D472-4F1D-9C8D-7FB8DAE88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8144180-6AE9-4207-B4F0-B6203667BD8E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CC23394-511F-4327-AEC5-0E3D4F7E9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AFDF74C-E939-4B77-B81B-651928F0A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8197-47B4-410E-A5AC-25D5D4A28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FFE8F-08B8-410D-8F42-61AD033CE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50CBF-F9B1-4401-AEA4-B8B57384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23822-7052-494D-BD30-8A747140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900B8-861A-432D-B932-3DA7380C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2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B867-589C-4189-9974-76B4BABA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FC39B-8B4E-48BD-8F56-5E89703BC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E3E84-8E82-41B2-AC7A-3DF1D868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69DD9-F1AF-4A5E-8861-DD148AAD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11C81-7646-4B15-8BC1-6D7FCCD0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9F8A0-E3BB-4D18-A80C-95B5F0E30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D9079-CDAB-40A9-A512-234D0FC7D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20FA4-0F39-41F5-BE16-0BAE7206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52A80-9F2E-4389-95B3-A572820B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15563-10F0-44A0-A043-F19ECC8A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0BB6-B137-4C77-9203-7F833713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160BC-F002-4B83-8827-5F71B12B0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633B2-C4F0-4CDE-89CA-45C425F5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8E47F-EA42-4F13-A747-C107E868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266AD-F68F-4A84-B003-6D712D06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0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8E62-3A55-469D-9369-BFFF52F5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7BCD5-99F4-410A-ACE3-A760EFDF2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4E73D-31BD-440A-AEFF-6FA30CA8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D007-0B05-477F-8DE0-FB91163A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24E0D-3E02-4D70-9815-370C2985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FE19-F977-4937-8ECC-BE7AC0FC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A64C-B3A7-499A-8B1C-3A483CFA4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CA017-E09C-47F9-BDC5-FD3040917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660D0-89BF-4FB3-857B-6107486D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BB873-98A6-40DA-AB32-B0292F0B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E4818-4EB7-444A-A1BA-3E7602E2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3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85B4-AE79-4832-A8A9-0ED9288D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306B8-4432-4EA9-A4D5-B0B30AD1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399BA-74C8-465C-9BD8-839CE0BA4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B0544-A6D2-49EE-BC7A-41B4968A4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813D8-B8AD-4D4D-B932-4D761F7DB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F0BF0-16F6-4E5A-8E5B-341CEDAC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C9CFB-FB2B-4CBF-9617-F66E8705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E4FEF-0293-4FF6-A7B9-8EEC245F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6C60-6B20-40B1-B7FB-20C40189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E8C15-E867-412B-8B3F-27CE10C3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E06E8-5DE8-4751-A44C-5AE09C0E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10303-EEB6-4144-AAEA-EAD62FE4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3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0C11D-20F8-4F32-B9C5-CDA9ED90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5E475-EBA7-4DE4-BEC8-791F710A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72A80-D0AF-41E6-9F8C-25EA9D11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1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4F4A-E85B-47D9-A8C7-37BDBAD4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AFF12-8076-4709-A1BA-56DADE72E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E606F-60B8-4E63-80E8-CAC245F3D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EC034-5284-4AE1-AEF2-754D2E97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22C00-70F4-4E3C-8890-93011990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B9330-B26C-466F-AAC7-F141FAFE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0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E240-289E-4188-860D-43720E4A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A6E70-3C74-44C9-B766-D5CF1386D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4E020-58ED-4C87-AB29-C989F66AC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7B7FD-B3D1-4B3F-A34E-CA9BF37C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267C7-1AB1-474A-A98A-CFB4C1B7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56746-C9FA-4BEE-B681-C896107A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B9A62-5766-4B60-9FE8-4A5974EB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74017-E5E8-4EC9-BB01-D7FDA5007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863B1-CC76-4911-B9C4-E75BC32C1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1D53-6DD5-4E03-9A5E-37B0AE4DF5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211F-6582-42A4-B415-F757598E2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582B-AC29-444C-BE5E-42FA592E7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CAFA-CB16-4B9D-9B99-047D2802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15">
            <a:extLst>
              <a:ext uri="{FF2B5EF4-FFF2-40B4-BE49-F238E27FC236}">
                <a16:creationId xmlns:a16="http://schemas.microsoft.com/office/drawing/2014/main" id="{2957F8B8-306B-44B7-9F1B-7BE51808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53" y="976653"/>
            <a:ext cx="12289654" cy="587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-16">
            <a:extLst>
              <a:ext uri="{FF2B5EF4-FFF2-40B4-BE49-F238E27FC236}">
                <a16:creationId xmlns:a16="http://schemas.microsoft.com/office/drawing/2014/main" id="{26272757-CB73-4EEB-80E4-F5A68534B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05" y="458426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-16">
            <a:extLst>
              <a:ext uri="{FF2B5EF4-FFF2-40B4-BE49-F238E27FC236}">
                <a16:creationId xmlns:a16="http://schemas.microsoft.com/office/drawing/2014/main" id="{1E3A4CA8-9227-42AC-9A3E-B39967292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60" y="406723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1-16">
            <a:extLst>
              <a:ext uri="{FF2B5EF4-FFF2-40B4-BE49-F238E27FC236}">
                <a16:creationId xmlns:a16="http://schemas.microsoft.com/office/drawing/2014/main" id="{8F90927D-E81E-4D31-B17B-1B39D7F1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86" y="719234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20ACAE-45FE-43E6-8D3B-D04727267F49}"/>
              </a:ext>
            </a:extLst>
          </p:cNvPr>
          <p:cNvSpPr txBox="1"/>
          <p:nvPr/>
        </p:nvSpPr>
        <p:spPr>
          <a:xfrm>
            <a:off x="1002893" y="205912"/>
            <a:ext cx="8801298" cy="234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500" b="1">
                <a:solidFill>
                  <a:srgbClr val="B818AD"/>
                </a:solidFill>
                <a:ea typeface="华康海报体W12(P)" pitchFamily="82" charset="-122"/>
              </a:rPr>
              <a:t>TIẾNG VIỆT</a:t>
            </a:r>
          </a:p>
          <a:p>
            <a:pPr algn="ctr">
              <a:lnSpc>
                <a:spcPct val="150000"/>
              </a:lnSpc>
            </a:pPr>
            <a:r>
              <a:rPr lang="en-US" altLang="zh-CN" sz="2500" b="1">
                <a:solidFill>
                  <a:srgbClr val="B818AD"/>
                </a:solidFill>
                <a:ea typeface="华康海报体W12(P)" pitchFamily="82" charset="-122"/>
              </a:rPr>
              <a:t>TUẦN 8</a:t>
            </a:r>
          </a:p>
          <a:p>
            <a:pPr algn="ctr">
              <a:lnSpc>
                <a:spcPct val="150000"/>
              </a:lnSpc>
            </a:pPr>
            <a:r>
              <a:rPr lang="en-US" altLang="zh-CN" sz="2500" b="1">
                <a:solidFill>
                  <a:srgbClr val="B818AD"/>
                </a:solidFill>
                <a:ea typeface="华康海报体W12(P)" pitchFamily="82" charset="-122"/>
              </a:rPr>
              <a:t>CHỦ ĐIỂM ÔNG BÀ YÊU QUÝ</a:t>
            </a:r>
          </a:p>
          <a:p>
            <a:pPr algn="ctr">
              <a:lnSpc>
                <a:spcPct val="150000"/>
              </a:lnSpc>
            </a:pPr>
            <a:r>
              <a:rPr lang="en-US" altLang="zh-CN" sz="2500" b="1">
                <a:solidFill>
                  <a:srgbClr val="B818AD"/>
                </a:solidFill>
                <a:ea typeface="华康海报体W12(P)" pitchFamily="82" charset="-122"/>
              </a:rPr>
              <a:t>BÀI 3 BÀ NỘI, BÀ NGOẠI (TIẾT 4)</a:t>
            </a:r>
            <a:endParaRPr lang="en-US" altLang="zh-CN" sz="2500" b="1" dirty="0">
              <a:solidFill>
                <a:srgbClr val="B818AD"/>
              </a:solidFill>
              <a:ea typeface="华康海报体W12(P)" pitchFamily="8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BF6D3-ACB6-437C-A332-58AF6069C6B0}"/>
              </a:ext>
            </a:extLst>
          </p:cNvPr>
          <p:cNvSpPr txBox="1"/>
          <p:nvPr/>
        </p:nvSpPr>
        <p:spPr>
          <a:xfrm>
            <a:off x="2453013" y="5252704"/>
            <a:ext cx="70476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HOẠT ĐỘNG, CHỈ TÌNH CẢM</a:t>
            </a:r>
          </a:p>
          <a:p>
            <a:pPr algn="ctr"/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KIỂU AI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-17">
            <a:extLst>
              <a:ext uri="{FF2B5EF4-FFF2-40B4-BE49-F238E27FC236}">
                <a16:creationId xmlns:a16="http://schemas.microsoft.com/office/drawing/2014/main" id="{9872DFF6-F2F2-4575-966C-459B33F6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-31">
            <a:extLst>
              <a:ext uri="{FF2B5EF4-FFF2-40B4-BE49-F238E27FC236}">
                <a16:creationId xmlns:a16="http://schemas.microsoft.com/office/drawing/2014/main" id="{89C079C0-21EA-4AE2-AB15-55DAE986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96" y="250468"/>
            <a:ext cx="7609405" cy="620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1-32">
            <a:extLst>
              <a:ext uri="{FF2B5EF4-FFF2-40B4-BE49-F238E27FC236}">
                <a16:creationId xmlns:a16="http://schemas.microsoft.com/office/drawing/2014/main" id="{5BED00C3-EC05-4DD0-B64F-701B3AC74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660" y="2282936"/>
            <a:ext cx="2814894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-30">
            <a:extLst>
              <a:ext uri="{FF2B5EF4-FFF2-40B4-BE49-F238E27FC236}">
                <a16:creationId xmlns:a16="http://schemas.microsoft.com/office/drawing/2014/main" id="{FF364882-C9D0-4F50-8B20-7498004C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35" y="1516595"/>
            <a:ext cx="3392809" cy="540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744034-862C-44EF-847C-854DEB6CE70F}"/>
              </a:ext>
            </a:extLst>
          </p:cNvPr>
          <p:cNvSpPr/>
          <p:nvPr/>
        </p:nvSpPr>
        <p:spPr>
          <a:xfrm>
            <a:off x="3411828" y="1914689"/>
            <a:ext cx="55491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Ông Sáu, bà Mai, bác Lan, dì Phương, cậu Năm, mợ Hoa, chú Minh, thím Hân,...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203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">
            <a:extLst>
              <a:ext uri="{FF2B5EF4-FFF2-40B4-BE49-F238E27FC236}">
                <a16:creationId xmlns:a16="http://schemas.microsoft.com/office/drawing/2014/main" id="{944BC21A-EE73-4B24-8069-15DDD2AC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5782596"/>
            <a:ext cx="12143107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21">
            <a:extLst>
              <a:ext uri="{FF2B5EF4-FFF2-40B4-BE49-F238E27FC236}">
                <a16:creationId xmlns:a16="http://schemas.microsoft.com/office/drawing/2014/main" id="{65111CCE-0986-4260-873F-073DEF11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-76200"/>
            <a:ext cx="9641872" cy="67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88048-E4E7-4ADD-B387-8BFE83C2D14C}"/>
              </a:ext>
            </a:extLst>
          </p:cNvPr>
          <p:cNvSpPr txBox="1"/>
          <p:nvPr/>
        </p:nvSpPr>
        <p:spPr>
          <a:xfrm>
            <a:off x="3918858" y="1676399"/>
            <a:ext cx="2547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38980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D1929C-850D-4E07-BB60-4D65DA5E63B7}"/>
              </a:ext>
            </a:extLst>
          </p:cNvPr>
          <p:cNvSpPr/>
          <p:nvPr/>
        </p:nvSpPr>
        <p:spPr bwMode="auto">
          <a:xfrm>
            <a:off x="441520" y="67581"/>
            <a:ext cx="10996269" cy="99018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179" tIns="33089" rIns="66179" bIns="33089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nl-NL" sz="390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quả chứa từ ngữ không cùng nhóm trên mỗi cây.</a:t>
            </a:r>
            <a:endParaRPr lang="zh-CN" altLang="en-US" sz="3908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FFB48-C7BE-4C80-9CE2-D5E8C043F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068" y="1057766"/>
            <a:ext cx="7099252" cy="6836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22C4D-7140-4544-998E-B455EBD0E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55" y="1057765"/>
            <a:ext cx="6828174" cy="6836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5D97F7-7CF2-4E33-B251-DFEA6D3EB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17" y="3388469"/>
            <a:ext cx="2084601" cy="1935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7957EE-31A5-4B67-851F-1F2ED0021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5" y="2446717"/>
            <a:ext cx="2084601" cy="1935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AEF59-1B72-4B86-85C2-9A994D2A8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49" y="2668724"/>
            <a:ext cx="2084601" cy="1935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87B746-D9BC-41BC-84CC-4CF127A68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57" y="1285311"/>
            <a:ext cx="2084601" cy="19359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6D9CE4-849D-4524-9EAC-6756DF833123}"/>
              </a:ext>
            </a:extLst>
          </p:cNvPr>
          <p:cNvSpPr txBox="1"/>
          <p:nvPr/>
        </p:nvSpPr>
        <p:spPr>
          <a:xfrm>
            <a:off x="825700" y="2912660"/>
            <a:ext cx="1354991" cy="1072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18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sz="3184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D246F-F596-438A-8384-465E90EECB77}"/>
              </a:ext>
            </a:extLst>
          </p:cNvPr>
          <p:cNvSpPr txBox="1"/>
          <p:nvPr/>
        </p:nvSpPr>
        <p:spPr>
          <a:xfrm>
            <a:off x="2165411" y="3885192"/>
            <a:ext cx="1505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18755-584D-4F6C-B7E7-5F585F9E9D32}"/>
              </a:ext>
            </a:extLst>
          </p:cNvPr>
          <p:cNvSpPr txBox="1"/>
          <p:nvPr/>
        </p:nvSpPr>
        <p:spPr>
          <a:xfrm>
            <a:off x="2180691" y="1970176"/>
            <a:ext cx="135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4E029C-7147-46B6-A6DB-A772E777D8D1}"/>
              </a:ext>
            </a:extLst>
          </p:cNvPr>
          <p:cNvSpPr txBox="1"/>
          <p:nvPr/>
        </p:nvSpPr>
        <p:spPr>
          <a:xfrm>
            <a:off x="3871437" y="3162612"/>
            <a:ext cx="1451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547805-6A45-437D-995F-DEB574DE5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6" y="1542166"/>
            <a:ext cx="1919297" cy="19879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258AF4-5894-41DD-BC0E-CAEBB8B34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98" y="2849516"/>
            <a:ext cx="1919297" cy="19879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B47D2B-D642-40A1-AE1A-330229A10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94" y="3701221"/>
            <a:ext cx="1919297" cy="1987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E4EA18-111E-4C37-BB54-638CA47A6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70" y="2425565"/>
            <a:ext cx="1919297" cy="198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4DF884-6F87-4895-93C0-A3E9E312955B}"/>
              </a:ext>
            </a:extLst>
          </p:cNvPr>
          <p:cNvSpPr txBox="1"/>
          <p:nvPr/>
        </p:nvSpPr>
        <p:spPr>
          <a:xfrm>
            <a:off x="8241228" y="2154299"/>
            <a:ext cx="1511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F99311-CD7F-4007-BE93-8D40CA2A0FCE}"/>
              </a:ext>
            </a:extLst>
          </p:cNvPr>
          <p:cNvSpPr txBox="1"/>
          <p:nvPr/>
        </p:nvSpPr>
        <p:spPr>
          <a:xfrm>
            <a:off x="6517905" y="3475862"/>
            <a:ext cx="1511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1F4527-EE02-49A4-A7F3-7F964FCEC881}"/>
              </a:ext>
            </a:extLst>
          </p:cNvPr>
          <p:cNvSpPr txBox="1"/>
          <p:nvPr/>
        </p:nvSpPr>
        <p:spPr>
          <a:xfrm>
            <a:off x="10269206" y="3204750"/>
            <a:ext cx="1598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7AD514-F227-40EB-AF57-FA8B15ACCC72}"/>
              </a:ext>
            </a:extLst>
          </p:cNvPr>
          <p:cNvSpPr txBox="1"/>
          <p:nvPr/>
        </p:nvSpPr>
        <p:spPr>
          <a:xfrm>
            <a:off x="8523245" y="4423801"/>
            <a:ext cx="169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2" grpId="0"/>
      <p:bldP spid="12" grpId="1"/>
      <p:bldP spid="17" grpId="0"/>
      <p:bldP spid="17" grpId="1"/>
      <p:bldP spid="18" grpId="0"/>
      <p:bldP spid="18" grpId="1"/>
      <p:bldP spid="19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42">
            <a:extLst>
              <a:ext uri="{FF2B5EF4-FFF2-40B4-BE49-F238E27FC236}">
                <a16:creationId xmlns:a16="http://schemas.microsoft.com/office/drawing/2014/main" id="{8640D7C2-46D6-47DF-905A-F251F050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555172"/>
            <a:ext cx="13258799" cy="654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C9E182-E8F9-4B9C-8632-6BA104817A98}"/>
              </a:ext>
            </a:extLst>
          </p:cNvPr>
          <p:cNvSpPr txBox="1"/>
          <p:nvPr/>
        </p:nvSpPr>
        <p:spPr>
          <a:xfrm>
            <a:off x="-77283" y="2114432"/>
            <a:ext cx="1183385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Tìm</a:t>
            </a:r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thêm</a:t>
            </a:r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từ</a:t>
            </a:r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chỉ</a:t>
            </a:r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hoạt</a:t>
            </a:r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động</a:t>
            </a:r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mà</a:t>
            </a:r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biết</a:t>
            </a:r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F82B3-EC14-4739-ABC3-91626F1C8647}"/>
              </a:ext>
            </a:extLst>
          </p:cNvPr>
          <p:cNvSpPr txBox="1"/>
          <p:nvPr/>
        </p:nvSpPr>
        <p:spPr>
          <a:xfrm>
            <a:off x="59330" y="3223587"/>
            <a:ext cx="11560627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Tìm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thêm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từ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chỉ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tình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cảm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mà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biết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6" descr="1-34">
            <a:extLst>
              <a:ext uri="{FF2B5EF4-FFF2-40B4-BE49-F238E27FC236}">
                <a16:creationId xmlns:a16="http://schemas.microsoft.com/office/drawing/2014/main" id="{60B61872-279A-4541-A1E9-5972669E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083" y="4006102"/>
            <a:ext cx="2811917" cy="29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1-20">
            <a:extLst>
              <a:ext uri="{FF2B5EF4-FFF2-40B4-BE49-F238E27FC236}">
                <a16:creationId xmlns:a16="http://schemas.microsoft.com/office/drawing/2014/main" id="{B06C2EBE-82A2-4E80-873C-4A40A5872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9156"/>
            <a:ext cx="2982687" cy="25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6">
            <a:extLst>
              <a:ext uri="{FF2B5EF4-FFF2-40B4-BE49-F238E27FC236}">
                <a16:creationId xmlns:a16="http://schemas.microsoft.com/office/drawing/2014/main" id="{B3FF2C4D-A49C-4131-95E8-9E29974FB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16" y="3148597"/>
            <a:ext cx="7504276" cy="337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8D6E4-4286-471C-8631-0F15D6508C98}"/>
              </a:ext>
            </a:extLst>
          </p:cNvPr>
          <p:cNvSpPr txBox="1"/>
          <p:nvPr/>
        </p:nvSpPr>
        <p:spPr>
          <a:xfrm flipH="1">
            <a:off x="3631263" y="4296109"/>
            <a:ext cx="4576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dỗ, khuyên răn, bảo ban, 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9" name="Picture 8" descr="26">
            <a:extLst>
              <a:ext uri="{FF2B5EF4-FFF2-40B4-BE49-F238E27FC236}">
                <a16:creationId xmlns:a16="http://schemas.microsoft.com/office/drawing/2014/main" id="{DD973906-7B84-4AFB-88BA-5DDFCDB5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7" y="3902148"/>
            <a:ext cx="7504276" cy="294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EC958F-C126-476B-B987-40A629EE67C3}"/>
              </a:ext>
            </a:extLst>
          </p:cNvPr>
          <p:cNvSpPr txBox="1"/>
          <p:nvPr/>
        </p:nvSpPr>
        <p:spPr>
          <a:xfrm flipH="1">
            <a:off x="3756448" y="4980968"/>
            <a:ext cx="4576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thương, kính trọng, thương mến,...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8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8">
            <a:extLst>
              <a:ext uri="{FF2B5EF4-FFF2-40B4-BE49-F238E27FC236}">
                <a16:creationId xmlns:a16="http://schemas.microsoft.com/office/drawing/2014/main" id="{89881132-8309-466B-8B79-145A6DBDD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" y="304765"/>
            <a:ext cx="11419114" cy="19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6356C1-9843-4ACE-BAB1-F4B57B75058F}"/>
              </a:ext>
            </a:extLst>
          </p:cNvPr>
          <p:cNvSpPr txBox="1"/>
          <p:nvPr/>
        </p:nvSpPr>
        <p:spPr>
          <a:xfrm>
            <a:off x="789214" y="453352"/>
            <a:ext cx="1045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lại các từ ngữ trong mỗi câu dưới đây để tạo thành câu mới: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9">
            <a:extLst>
              <a:ext uri="{FF2B5EF4-FFF2-40B4-BE49-F238E27FC236}">
                <a16:creationId xmlns:a16="http://schemas.microsoft.com/office/drawing/2014/main" id="{482443E2-F097-4D07-826B-AED362F3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22" y="2171264"/>
            <a:ext cx="8652555" cy="135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0">
            <a:extLst>
              <a:ext uri="{FF2B5EF4-FFF2-40B4-BE49-F238E27FC236}">
                <a16:creationId xmlns:a16="http://schemas.microsoft.com/office/drawing/2014/main" id="{ADC3C0A2-30B2-47E3-98C7-AD6B5D5A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50" y="3987818"/>
            <a:ext cx="8217127" cy="13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3AB7DB-47B1-4DDB-A6CE-231E4673F288}"/>
              </a:ext>
            </a:extLst>
          </p:cNvPr>
          <p:cNvSpPr txBox="1"/>
          <p:nvPr/>
        </p:nvSpPr>
        <p:spPr>
          <a:xfrm>
            <a:off x="2935185" y="2362201"/>
            <a:ext cx="785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cháu chăm sóc ông bà.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7BFF8-1CDE-40ED-9057-F19F7E490979}"/>
              </a:ext>
            </a:extLst>
          </p:cNvPr>
          <p:cNvSpPr txBox="1"/>
          <p:nvPr/>
        </p:nvSpPr>
        <p:spPr>
          <a:xfrm>
            <a:off x="3493323" y="4222685"/>
            <a:ext cx="5640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thương yêu ông bà.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-17">
            <a:extLst>
              <a:ext uri="{FF2B5EF4-FFF2-40B4-BE49-F238E27FC236}">
                <a16:creationId xmlns:a16="http://schemas.microsoft.com/office/drawing/2014/main" id="{7C6FC021-D7AC-416C-A661-DC6D6AEE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-31">
            <a:extLst>
              <a:ext uri="{FF2B5EF4-FFF2-40B4-BE49-F238E27FC236}">
                <a16:creationId xmlns:a16="http://schemas.microsoft.com/office/drawing/2014/main" id="{8A95DD76-0F0A-4028-B572-2BDE0D769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96" y="250468"/>
            <a:ext cx="7609405" cy="620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1-32">
            <a:extLst>
              <a:ext uri="{FF2B5EF4-FFF2-40B4-BE49-F238E27FC236}">
                <a16:creationId xmlns:a16="http://schemas.microsoft.com/office/drawing/2014/main" id="{497DFBA0-33D2-4763-9612-0A2421B3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660" y="2282936"/>
            <a:ext cx="2814894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-30">
            <a:extLst>
              <a:ext uri="{FF2B5EF4-FFF2-40B4-BE49-F238E27FC236}">
                <a16:creationId xmlns:a16="http://schemas.microsoft.com/office/drawing/2014/main" id="{8EF6211F-29DB-4BEC-ACC7-0D816D44A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35" y="1516595"/>
            <a:ext cx="3392809" cy="540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C86F45-0D06-4687-8544-A8D3FCC581B3}"/>
              </a:ext>
            </a:extLst>
          </p:cNvPr>
          <p:cNvSpPr/>
          <p:nvPr/>
        </p:nvSpPr>
        <p:spPr>
          <a:xfrm>
            <a:off x="4452603" y="2440846"/>
            <a:ext cx="432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 yêu mẹ.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FA3D-F71F-45AA-9C74-F41EC9A62743}"/>
              </a:ext>
            </a:extLst>
          </p:cNvPr>
          <p:cNvSpPr txBox="1"/>
          <p:nvPr/>
        </p:nvSpPr>
        <p:spPr>
          <a:xfrm>
            <a:off x="3944118" y="3429000"/>
            <a:ext cx="4225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Mẹ yêu con.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>
            <a:extLst>
              <a:ext uri="{FF2B5EF4-FFF2-40B4-BE49-F238E27FC236}">
                <a16:creationId xmlns:a16="http://schemas.microsoft.com/office/drawing/2014/main" id="{39D40363-FFC9-4E4D-B2D1-2182BD12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22" y="537282"/>
            <a:ext cx="8652555" cy="135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A65D76-E2F0-453C-B5E6-6CF1797010EB}"/>
              </a:ext>
            </a:extLst>
          </p:cNvPr>
          <p:cNvSpPr txBox="1"/>
          <p:nvPr/>
        </p:nvSpPr>
        <p:spPr>
          <a:xfrm>
            <a:off x="2438400" y="692131"/>
            <a:ext cx="785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cháu chăm sóc ông bà.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10">
            <a:extLst>
              <a:ext uri="{FF2B5EF4-FFF2-40B4-BE49-F238E27FC236}">
                <a16:creationId xmlns:a16="http://schemas.microsoft.com/office/drawing/2014/main" id="{418E2A71-3743-4C72-885E-AAA5789B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22" y="3668268"/>
            <a:ext cx="8217127" cy="13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DA93BD-082E-402A-BBCE-E879FCE37061}"/>
              </a:ext>
            </a:extLst>
          </p:cNvPr>
          <p:cNvSpPr txBox="1"/>
          <p:nvPr/>
        </p:nvSpPr>
        <p:spPr>
          <a:xfrm>
            <a:off x="2438400" y="3775863"/>
            <a:ext cx="6631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thương yêu ông bà.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A_图片 4">
            <a:extLst>
              <a:ext uri="{FF2B5EF4-FFF2-40B4-BE49-F238E27FC236}">
                <a16:creationId xmlns:a16="http://schemas.microsoft.com/office/drawing/2014/main" id="{E40189E2-3461-4052-8A5F-77421F990B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8" y="1651719"/>
            <a:ext cx="8915793" cy="1722386"/>
          </a:xfrm>
          <a:prstGeom prst="rect">
            <a:avLst/>
          </a:prstGeom>
        </p:spPr>
      </p:pic>
      <p:pic>
        <p:nvPicPr>
          <p:cNvPr id="11" name="PA_图片 4">
            <a:extLst>
              <a:ext uri="{FF2B5EF4-FFF2-40B4-BE49-F238E27FC236}">
                <a16:creationId xmlns:a16="http://schemas.microsoft.com/office/drawing/2014/main" id="{21B2E85F-C50F-4063-BBD9-877B1429AC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5024219"/>
            <a:ext cx="9201618" cy="17223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7E5724-B0F9-4C4A-A2A9-241489A51004}"/>
              </a:ext>
            </a:extLst>
          </p:cNvPr>
          <p:cNvSpPr txBox="1"/>
          <p:nvPr/>
        </p:nvSpPr>
        <p:spPr>
          <a:xfrm>
            <a:off x="2205151" y="2046722"/>
            <a:ext cx="1183385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Ông</a:t>
            </a:r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chăm sóc con cháu.</a:t>
            </a:r>
            <a:endParaRPr lang="en-US" altLang="zh-CN" sz="4000" b="1" dirty="0">
              <a:solidFill>
                <a:srgbClr val="00B0F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828224-DC0F-471C-B6E8-7CF847A2667D}"/>
              </a:ext>
            </a:extLst>
          </p:cNvPr>
          <p:cNvSpPr txBox="1"/>
          <p:nvPr/>
        </p:nvSpPr>
        <p:spPr>
          <a:xfrm>
            <a:off x="2205151" y="5484045"/>
            <a:ext cx="10669079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Ông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thương yêu cháu.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A10E7FA1-1A76-4044-90B7-664BCB639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12" y="1451610"/>
            <a:ext cx="2759494" cy="4251960"/>
          </a:xfrm>
          <a:prstGeom prst="rect">
            <a:avLst/>
          </a:prstGeom>
        </p:spPr>
      </p:pic>
      <p:pic>
        <p:nvPicPr>
          <p:cNvPr id="3" name="PA_图片 3">
            <a:extLst>
              <a:ext uri="{FF2B5EF4-FFF2-40B4-BE49-F238E27FC236}">
                <a16:creationId xmlns:a16="http://schemas.microsoft.com/office/drawing/2014/main" id="{1BC13E6A-8718-41FC-A80B-2F83110759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610"/>
            <a:ext cx="8773886" cy="4329699"/>
          </a:xfrm>
          <a:prstGeom prst="rect">
            <a:avLst/>
          </a:prstGeom>
        </p:spPr>
      </p:pic>
      <p:pic>
        <p:nvPicPr>
          <p:cNvPr id="6" name="PA_图片 12" descr="图片包含 玩具, 玩偶, 室内&#10;&#10;已生成极高可信度的说明">
            <a:extLst>
              <a:ext uri="{FF2B5EF4-FFF2-40B4-BE49-F238E27FC236}">
                <a16:creationId xmlns:a16="http://schemas.microsoft.com/office/drawing/2014/main" id="{DEC0523D-8644-4C45-BF07-8059095A16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17" y="5781309"/>
            <a:ext cx="3529591" cy="111252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A0775C-958D-453D-B689-B53E27CF8A83}"/>
              </a:ext>
            </a:extLst>
          </p:cNvPr>
          <p:cNvSpPr/>
          <p:nvPr/>
        </p:nvSpPr>
        <p:spPr bwMode="auto">
          <a:xfrm>
            <a:off x="384926" y="339088"/>
            <a:ext cx="9457562" cy="99018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179" tIns="33089" rIns="66179" bIns="33089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1 – 2 câu nói về tình cảm của gia đình.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ECACE-66C9-49F5-80BD-D54AF2BF002E}"/>
              </a:ext>
            </a:extLst>
          </p:cNvPr>
          <p:cNvSpPr txBox="1"/>
          <p:nvPr/>
        </p:nvSpPr>
        <p:spPr>
          <a:xfrm>
            <a:off x="644380" y="2533471"/>
            <a:ext cx="7140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nói về tình cảm gia đình nên chứa các từ ngữ chỉ tình cảm như kính yêu, thương yêu, quý mến, kính trọng, thương mến,...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07BFC-C54C-449F-A04E-E9A3D6DCA4FF}"/>
              </a:ext>
            </a:extLst>
          </p:cNvPr>
          <p:cNvSpPr txBox="1"/>
          <p:nvPr/>
        </p:nvSpPr>
        <p:spPr>
          <a:xfrm>
            <a:off x="533401" y="2533471"/>
            <a:ext cx="7874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rất yêu bà ngoại em. Em mong bà sống thật lâu với gia đình em.</a:t>
            </a:r>
          </a:p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quý mến mọi 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0.69844 -0.03518 L 0.69844 -0.03518 L 0.68438 -0.04074 C 0.68216 -0.04166 0.68021 -0.04305 0.67813 -0.04351 C 0.66823 -0.04676 0.66016 -0.04745 0.65 -0.04907 C 0.64466 -0.05 0.63945 -0.05069 0.63438 -0.05185 C 0.62852 -0.05347 0.62292 -0.05601 0.61719 -0.0574 C 0.58815 -0.06527 0.61797 -0.05439 0.58906 -0.06574 C 0.5776 -0.06481 0.56602 -0.06527 0.55469 -0.06296 C 0.5513 -0.0625 0.54844 -0.05926 0.54531 -0.0574 L 0.54063 -0.05463 C 0.53724 -0.05277 0.53451 -0.04861 0.53125 -0.04629 C 0.5276 -0.04398 0.52396 -0.04259 0.52031 -0.04074 C 0.50677 -0.02638 0.51823 -0.03773 0.50469 -0.02685 C 0.50247 -0.02523 0.50052 -0.02268 0.49844 -0.02129 C 0.49583 -0.0199 0.4931 -0.0199 0.49063 -0.01851 C 0.48737 -0.01713 0.48438 -0.01458 0.48125 -0.01296 C 0.46042 -0.00301 0.48294 -0.01597 0.46875 -0.0074 L 0.40938 -0.01018 C 0.40247 -0.01088 0.39583 -0.01296 0.38906 -0.01296 C 0.37435 -0.01296 0.3599 -0.01111 0.34531 -0.01018 C 0.31458 -0.00115 0.3599 -0.01527 0.325 -0.00185 C 0.32135 -0.00069 0.31758 -0.00023 0.31406 0.00093 C 0.31081 0.00162 0.30768 0.00255 0.30469 0.00371 C 0.29622 0.00625 0.2862 0.01088 0.27813 0.01204 L 0.25469 0.01482 L 0.23125 0.01204 C 0.21914 0.01019 0.20716 0.00741 0.19531 0.00371 C 0.19258 0.00278 0.1901 0.00162 0.1875 0.00093 C 0.18385 -0.00023 0.18008 -0.00069 0.17656 -0.00185 C 0.17227 -0.00347 0.16406 -0.0074 0.16406 -0.0074 C 0.15169 -0.00509 0.15208 -0.00578 0.14219 -0.00185 C 0.13997 -0.00115 0.13789 -0.00023 0.13594 0.00093 C 0.13138 0.00301 0.12982 0.0051 0.125 0.00649 C 0.11979 0.00764 0.11458 0.00834 0.10938 0.00926 C 0.1026 0.00834 0.0957 0.00857 0.08906 0.00649 C 0.08672 0.00556 0.08477 0.00301 0.08281 0.00093 C 0.07995 -0.00231 0.07513 -0.01018 0.07188 -0.01296 C 0.07031 -0.01435 0.06862 -0.01458 0.06719 -0.01574 C 0.06094 -0.02129 0.06432 -0.02176 0.05781 -0.02407 C 0.05417 -0.02546 0.05052 -0.02592 0.04688 -0.02685 C 0.04375 -0.02592 0.04049 -0.02546 0.0375 -0.02407 L 0.02344 -0.01574 L 0.01875 -0.01296 C 0.01719 -0.01203 0.0151 -0.01226 0.01406 -0.01018 L 0.0125 -0.0074 L 0.0125 -0.0074 " pathEditMode="relative" ptsTypes="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EF35FA9F-1B6C-4161-A3D7-F5DCE359BD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3" name="PA_图片 6">
            <a:extLst>
              <a:ext uri="{FF2B5EF4-FFF2-40B4-BE49-F238E27FC236}">
                <a16:creationId xmlns:a16="http://schemas.microsoft.com/office/drawing/2014/main" id="{634B9544-417A-425A-82CB-624EDF749E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6" y="641199"/>
            <a:ext cx="8410575" cy="5419725"/>
          </a:xfrm>
          <a:prstGeom prst="rect">
            <a:avLst/>
          </a:prstGeom>
        </p:spPr>
      </p:pic>
      <p:pic>
        <p:nvPicPr>
          <p:cNvPr id="4" name="PA_图片 7">
            <a:extLst>
              <a:ext uri="{FF2B5EF4-FFF2-40B4-BE49-F238E27FC236}">
                <a16:creationId xmlns:a16="http://schemas.microsoft.com/office/drawing/2014/main" id="{F002F735-D5DA-4703-A074-4CD4983CDC8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DE57FA-9A4A-4FAA-B8A2-98B0A613F67B}"/>
              </a:ext>
            </a:extLst>
          </p:cNvPr>
          <p:cNvSpPr txBox="1"/>
          <p:nvPr/>
        </p:nvSpPr>
        <p:spPr>
          <a:xfrm>
            <a:off x="2583975" y="2398319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NHÀ</a:t>
            </a:r>
          </a:p>
        </p:txBody>
      </p:sp>
    </p:spTree>
    <p:extLst>
      <p:ext uri="{BB962C8B-B14F-4D97-AF65-F5344CB8AC3E}">
        <p14:creationId xmlns:p14="http://schemas.microsoft.com/office/powerpoint/2010/main" val="15873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">
            <a:extLst>
              <a:ext uri="{FF2B5EF4-FFF2-40B4-BE49-F238E27FC236}">
                <a16:creationId xmlns:a16="http://schemas.microsoft.com/office/drawing/2014/main" id="{7492A49B-A854-4F8E-A12E-8389D40E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1" y="335257"/>
            <a:ext cx="10874828" cy="13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A843DE-38E1-45AF-8909-A41656C0E690}"/>
              </a:ext>
            </a:extLst>
          </p:cNvPr>
          <p:cNvSpPr/>
          <p:nvPr/>
        </p:nvSpPr>
        <p:spPr>
          <a:xfrm>
            <a:off x="1215486" y="566447"/>
            <a:ext cx="10015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 và viết tên những người trong gia đình em. 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3B732-E3C9-4F7A-8508-A0D0E3E921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77" y="2090057"/>
            <a:ext cx="7968342" cy="42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37894" descr="1-29">
            <a:extLst>
              <a:ext uri="{FF2B5EF4-FFF2-40B4-BE49-F238E27FC236}">
                <a16:creationId xmlns:a16="http://schemas.microsoft.com/office/drawing/2014/main" id="{1668E481-F209-404B-BF96-FC1DEB84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39" y="2997128"/>
            <a:ext cx="4231454" cy="38608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2B81E1-C9B8-4EE9-A47C-BCA9B9A0C53E}"/>
              </a:ext>
            </a:extLst>
          </p:cNvPr>
          <p:cNvSpPr txBox="1"/>
          <p:nvPr/>
        </p:nvSpPr>
        <p:spPr>
          <a:xfrm>
            <a:off x="349339" y="4674937"/>
            <a:ext cx="2382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đôi</a:t>
            </a:r>
            <a:endParaRPr lang="vi-VN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301</Words>
  <Application>Microsoft Office PowerPoint</Application>
  <PresentationFormat>Widescreen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PC-Quang Bien</dc:creator>
  <cp:lastModifiedBy>Le Thi Hong Cam GV</cp:lastModifiedBy>
  <cp:revision>19</cp:revision>
  <dcterms:created xsi:type="dcterms:W3CDTF">2021-07-29T02:51:34Z</dcterms:created>
  <dcterms:modified xsi:type="dcterms:W3CDTF">2021-11-09T01:46:12Z</dcterms:modified>
</cp:coreProperties>
</file>